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670c6bea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670c6bea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70c6bea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70c6bea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70c6bea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70c6bea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70c6bea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70c6bea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70c6bea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70c6bea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670c6bea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670c6bea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670c6bea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670c6bea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670c6bea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670c6bea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70c6bea1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70c6bea1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670c6bea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670c6bea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670c6bea1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670c6bea1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670c6be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670c6be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670c6bea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670c6bea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670c6bea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670c6bea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670c6bea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670c6bea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670c6bea1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670c6bea1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670c6bea1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670c6bea1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670c6be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670c6be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670c6bea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670c6bea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670c6bea1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670c6bea1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670c6bea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670c6bea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670c6bea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670c6bea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670c6be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670c6be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670c6bea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670c6bea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670c6bea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670c6bea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670c6be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670c6be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670c6bea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670c6bea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670c6bea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670c6bea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670c6bea1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670c6bea1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670c6bea1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670c6bea1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670c6bea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670c6bea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670c6bea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670c6bea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670c6bea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670c6bea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670c6be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670c6be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670c6bea1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670c6bea1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70c6bea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70c6bea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70c6be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670c6be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70c6bea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70c6bea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670c6bea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670c6bea1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70c6bea1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70c6bea1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motor-vehicle-collisions-crash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census.gov/data/2021/pep/population/variables.html" TargetMode="External"/><Relationship Id="rId5" Type="http://schemas.openxmlformats.org/officeDocument/2006/relationships/hyperlink" Target="https://www.census.gov/data/developers/data-sets/popest-popproj/popest.html" TargetMode="External"/><Relationship Id="rId4" Type="http://schemas.openxmlformats.org/officeDocument/2006/relationships/hyperlink" Target="https://www.census.gov/data/developers/data-sets.html#:~:text=The%20Census%20Bureau's%20Application%20Programming,users%20to%20create%20custom%20queri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311.nyc.gov/article/?kanumber=KA-0287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code/daveianhickey/how-to-folium-for-maps-heatmaps-time-data" TargetMode="External"/><Relationship Id="rId4" Type="http://schemas.openxmlformats.org/officeDocument/2006/relationships/hyperlink" Target="https://python-visualization.github.io/branca/colormap.html#branca.colormap.LinearColorma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/>
          </p:nvPr>
        </p:nvSpPr>
        <p:spPr>
          <a:xfrm>
            <a:off x="311700" y="243800"/>
            <a:ext cx="85206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Motor Vehicles Accident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25"/>
          <p:cNvSpPr txBox="1">
            <a:spLocks noGrp="1"/>
          </p:cNvSpPr>
          <p:nvPr>
            <p:ph type="subTitle" idx="1"/>
          </p:nvPr>
        </p:nvSpPr>
        <p:spPr>
          <a:xfrm>
            <a:off x="276475" y="930200"/>
            <a:ext cx="8044800" cy="22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comparative analysis of accident data based on NYC boroughs, time, seasons, number of vehicles, and the severity of accidents.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sourced from 2016 to 2021 NYPD/MVD accident reports resulting in over $1,000 of damage or losses.</a:t>
            </a:r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6336000" y="3642725"/>
            <a:ext cx="280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Stephen Bennett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Joan Montilla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Ginger Francione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3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introduction of COVID19 in January of 2020 definitely had a drastic impact on the number of accidents as you would expect.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people were staying home, working from home, not travelling for leisure or pleasure.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723" y="1152475"/>
            <a:ext cx="504617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was a very surprising result - there was an actual increase of major/fatal accidents in 2020 and then again in 2021 nearly matched 2017.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people were staying home, working from home, not travelling for leisure or pleasure.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had far less total accidents but nearly the same amount of major/fatal ones.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29" y="1152475"/>
            <a:ext cx="4811271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Further study into who was more likely driving during covid compared to pre-covid would be very interesting to see.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professional drivers / delivery / truckers a larger cause of major/fatal accidents?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Were people more reckless during covid?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unfortunately created many more questions than answers with the limited set of data that we had.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accidents after the normal work shift has ended in all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At times nearly double or more the amount of accidents in the afternoon rush hour time periods.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75" y="1152473"/>
            <a:ext cx="44736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major/fatal accidents after the normal work shift has ended in 4 of the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interesting to see Queens Borough break the pattern from the other 4.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35" y="1099200"/>
            <a:ext cx="438716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bar charts showed a clear difference of morning commute time crashes vs afternoon commute times in 4 of the 5 boroughs. (On average afternoon had substantially more accidents)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Further study would be needed regarding why Queens broke the norm of the other 4 boroughs.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Solution: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Public awareness about possible road rage post work  shifts.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Incentivize businesses to start and end shifts outside of the normal business day to reduce traffic bottlenecks.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Increased police, verify signage, lower speed limits during high traffic times.</a:t>
            </a:r>
            <a:endParaRPr dirty="0"/>
          </a:p>
        </p:txBody>
      </p:sp>
      <p:sp>
        <p:nvSpPr>
          <p:cNvPr id="241" name="Google Shape;241;p4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graphs shows that Brooklyn and Queens are more likely to have accidents than the other 3 boroughs</a:t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305" y="1099200"/>
            <a:ext cx="458559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we normalize the data based on crashes per 10,000 population we still see Brooklyn and Queens as #1 and #2.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However it does make the difference less severe than it first appeared.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867" y="1099200"/>
            <a:ext cx="4805032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Alternative view through a pie chart: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Percentage wise Brooklyn is the most likely borough to have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Normalizing the data based on population the results become more evenly distributed - Brooklyn is still the highest by a very slight margin. </a:t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700" y="3187400"/>
            <a:ext cx="2685526" cy="19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971513-99A8-7C24-B1FC-1E508A7D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4" y="1170403"/>
            <a:ext cx="2610232" cy="201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t="9371" r="3232"/>
          <a:stretch/>
        </p:blipFill>
        <p:spPr>
          <a:xfrm>
            <a:off x="0" y="1855675"/>
            <a:ext cx="3827821" cy="3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579" y="1855675"/>
            <a:ext cx="4179321" cy="32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Ideal candidates for our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approaching this project we had two primary candidates in mind for the target audience: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Department of Transportation and the Motor Vehicles Department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Public Safety and Accident Prevention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Traffic Systems Inc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A private firm whose focus is on traffic light systems, pedestrian signals, and signage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 dirty="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dirty="0">
              <a:solidFill>
                <a:schemeClr val="lt1"/>
              </a:solidFill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139" y="1996550"/>
            <a:ext cx="3949356" cy="29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B075EB-2115-5DA2-F43C-A33CD67C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3262"/>
            <a:ext cx="3899497" cy="30793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comparing graphs and pie charts from all crash data vs fatal crash data - we found the results to be equivalent visually to each other.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adding some or more speed bumps in the higher risk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156700" y="1439800"/>
            <a:ext cx="353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one would suspect - most accidents typically will involve two vehicles.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confirms that by a large margin. 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478" y="1152475"/>
            <a:ext cx="530352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378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viewing only major/fatal accidents we have a huge swing towards single car involvement.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could indicate that pedestrian related accidents with single vehicles are the leading cause of major/fatal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Drunk drivers could also be a factor smashing into poles, buildings, and unfortunately people.</a:t>
            </a:r>
            <a:endParaRPr/>
          </a:p>
        </p:txBody>
      </p:sp>
      <p:sp>
        <p:nvSpPr>
          <p:cNvPr id="314" name="Google Shape;314;p48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887" y="1152475"/>
            <a:ext cx="5045112" cy="4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reduce speeds and keep eyes on the road.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pay attention to cyclist, scooters, and pedestrians.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Drunk driving may have a critical role in this visualization. Unfortunately in the data provided cannot be sure and it will need further research.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Verify crosswalks are clearly marked / walk &amp; stop signs are functioning to help reduce single vehicle accidents. (Presumably with pedestrians)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Focus on reducing speed and possible road-rage to help reduce risk of accidents.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data displayed evenly across each of the months with a small exception of maybe February or April. 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75" y="1152475"/>
            <a:ext cx="448412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9" name="Google Shape;33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 displayed quite differently compared to the all-crashes graph.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 we can see a spike during winter and then again during summer.</a:t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40" y="1152475"/>
            <a:ext cx="428156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the December and January months the city could work on de-icing methods, clearing roadways, and public education about speed/winter habits.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needs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evenly across each of the months with a small exception of maybe February or April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displayed as a scatter plot it provides a more simple view detailing the difference of each month.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during September through December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7" name="Google Shape;357;p53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54" y="1152473"/>
            <a:ext cx="451024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65" name="Google Shape;36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quite differently compared to the all-crashes graph.  Here we can see a spike during winter and then again during summer.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However there is less of a noticeable upward trend.  The data is bit more erratic up and down across the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major/fatal accidents will spike starting around June (summer) and then spike again in December (winter).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6" name="Google Shape;366;p54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399" y="1181902"/>
            <a:ext cx="4606500" cy="396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to expect in the following slides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member will go through their 3 questions.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question will be stated, display the data/graphs used, and then provide a written/verbal summary of our findings.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Ending with our sources and citations used for the project.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1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can be said during winter time when roadways could be slippery or have hazards.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Could also indicate the need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5" name="Google Shape;375;p55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scatter plot shows a trend that as the workday ends the number of accidents goes up around 2 pm peaking around 4 to 5 pm then declines as the night ends.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There is also a clear spike in accidents when the morning commute begins.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confirms our previous findings when looking at commute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starting in the morning around 7 am reaching a maximum at 3 pm.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3" name="Google Shape;383;p56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953" y="1165375"/>
            <a:ext cx="5145047" cy="3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7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When only viewing major/fatal accidents the correlation of time vs event becomes quite a bit less predictable.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There is still a slight upward trend as the day goes on the number of incidents occur and a slight taper at the end of the day.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However it is not nearly as clear cut as before.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92" name="Google Shape;392;p57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401" y="1165314"/>
            <a:ext cx="5212500" cy="397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Scatter plots definitely helped confirm our previous findings and helped solidify our thoughts / questions.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They provided clear visualizations over bar or line charts in the majority of the uses.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Public awareness about possible road rage post work  shifts when you're more likely tired.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Incentivize businesses to start and end shifts outside of the normal business day to reduce traffic bottlenecks.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Focus on reducing speed and possible road-rage to help reduce risk of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1" name="Google Shape;401;p58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viewing the entire set of data it looks like they are all very close going back and forth between boroughs.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clear pattern if winter or summer is more predominant.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9" name="Google Shape;409;p59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33" y="1152475"/>
            <a:ext cx="448316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we only view major/fatal accidents there is a much different result.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Bronx , Brooklyn, Manhattan show to have substantially more accidents in the summer than Queens and Staten Island.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Queens shows the inverse  - they have more accidents in the winter.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Staten Island shows no difference in seasons.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8" name="Google Shape;418;p60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7" y="1152475"/>
            <a:ext cx="421907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there is a noticeable increase during the summer months we could look at more public awareness during heavier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Focus on reducing speed and possible road-rage to help reduce risk of accidents during summer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 of the year.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7" name="Google Shape;427;p61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34" name="Google Shape;43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- Motor Vehicle Collisions - Crashes -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https://catalog.data.gov/dataset/motor-vehicle-collisions-crashes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The Motor Vehicle Collisions crash table contains details on the crash event. Each row represents a crash event. The Motor Vehicle Collisions data tables contain information from all police reported motor vehicle collisions in NYC. The police report (MV104-AN) is required to be filled out for collisions where someone is injured or killed, or where there is at least $1000 worth of damage 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US Census 2021 Data 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4"/>
              </a:rPr>
              <a:t>https://www.census.gov/data/developers/data-sets.html#:~:text=The%20Census%20Bureau's%20Application%20Programming,users%20to%20create%20custom%20queries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5"/>
              </a:rPr>
              <a:t>https://www.census.gov/data/developers/data-sets/popest-popproj/popest.html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6"/>
              </a:rPr>
              <a:t>https://api.census.gov/data/2021/pep/population/variables.html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 Continued Page 2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1" name="Google Shape;4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https://portal.311.nyc.gov/article/?kanumber=KA-02877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List of all counties and their respective Borough name need to convert official county name into the commonly known names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https://python-visualization.github.io/branca/colormap.html#branca.colormap.LinearColormap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https://www.kaggle.com/code/daveianhickey/how-to-folium-for-maps-heatmaps-time-data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Additional files / Generated items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8" name="Google Shape;44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**#Additional files generated / used:**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Main data set from data.gov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git\group_project_1\data\nyc_mv_crash_data_truncated4.csv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Generated data: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git\group_project_1\heatmaps\*.html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- Multiple generated heatmaps for all of NYC and each borough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all_crashes.html - Point HVPLOT of all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fatal_crashes.html - Point HVPLOT of all fatal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9622"/>
            <a:ext cx="4445225" cy="289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81" y="2242200"/>
            <a:ext cx="4129119" cy="29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380637" y="1262683"/>
            <a:ext cx="812917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With over 640,00 points of data to map out all that we can really tell is NYC has a lot of accidents.</a:t>
            </a:r>
            <a:endParaRPr sz="1200" dirty="0"/>
          </a:p>
          <a:p>
            <a:pPr lvl="0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</a:rPr>
              <a:t>Filtering it down to only showing fatalities helps with visibility.</a:t>
            </a:r>
            <a:br>
              <a:rPr lang="en" sz="1200" dirty="0"/>
            </a:br>
            <a:r>
              <a:rPr lang="en" sz="1200" dirty="0"/>
              <a:t>However due to population differences one would expect Manhattan to have more than Staten Island for example.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5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Questions / End of presentation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body" idx="1"/>
          </p:nvPr>
        </p:nvSpPr>
        <p:spPr>
          <a:xfrm>
            <a:off x="3589950" y="2571750"/>
            <a:ext cx="19641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408675" y="1862141"/>
            <a:ext cx="3621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I narrowed down the data specifically by focusing on two things.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Fatality accidents only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Repeat occurrences of #1 visualized through a heat map using folium.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the darker the color red the more accidents that area had.</a:t>
            </a: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24" y="1337450"/>
            <a:ext cx="5040174" cy="3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394575" y="2167041"/>
            <a:ext cx="3621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also went into a macro zoom level for each borough individually.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if I was government agency or a private firm trying to find areas that need improvement or focus.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quickly pan around finding that result.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800" y="1251600"/>
            <a:ext cx="4776703" cy="3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1754425" y="3121325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00" y="1251600"/>
            <a:ext cx="3661759" cy="3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643" y="1251600"/>
            <a:ext cx="3960307" cy="3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600"/>
            <a:ext cx="3751026" cy="279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826" y="1251600"/>
            <a:ext cx="4935773" cy="33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311700" y="1226000"/>
            <a:ext cx="8356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discussed as a team that due to population variances it could be misleading to use a heatmap all 5 boroughs at once.  This is why I broke down one for each borough individually so the heatmap only applied within its borders.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When you individually display each NYC Borough we saw that every borough had their own danger zones that are more likely to have major accidents.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is indication that these areas may need further study for safety concerns by adding more police presence, speed cameras, adjust speed limits.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addition we could verify if traffic signs are visible, functional, or check if they need to be added to troubled intersections.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3018</Words>
  <Application>Microsoft Office PowerPoint</Application>
  <PresentationFormat>On-screen Show (16:9)</PresentationFormat>
  <Paragraphs>246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Merriweather</vt:lpstr>
      <vt:lpstr>Arial</vt:lpstr>
      <vt:lpstr>Roboto</vt:lpstr>
      <vt:lpstr>Simple Light</vt:lpstr>
      <vt:lpstr>Paradigm</vt:lpstr>
      <vt:lpstr>NYC Motor Vehicles Accident Data </vt:lpstr>
      <vt:lpstr>Ideal candidates for our analysis</vt:lpstr>
      <vt:lpstr>What to expect in the following slides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Determine if accidents are more likely during certain months.</vt:lpstr>
      <vt:lpstr>Determine if accidents are more likely during certain months.</vt:lpstr>
      <vt:lpstr>Determine if accidents are more likely during certain months.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use the time of day as a prediction method for future crashes?</vt:lpstr>
      <vt:lpstr>Can we use the time of day as a prediction method for future crashes?</vt:lpstr>
      <vt:lpstr>Can we use the time of day as a prediction method for future crashes?</vt:lpstr>
      <vt:lpstr>Did winter or summer have any effect on the number of accidents?</vt:lpstr>
      <vt:lpstr>Did winter or summer have any effect on the number of accidents?</vt:lpstr>
      <vt:lpstr>Did winter or summer have any effect on the number of accidents?</vt:lpstr>
      <vt:lpstr>Sources / Citations</vt:lpstr>
      <vt:lpstr>Sources / Citations Continued Page 2 </vt:lpstr>
      <vt:lpstr>Additional files / Generated items </vt:lpstr>
      <vt:lpstr>Questions / End of presentation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Motor Vehicles Accident Data </dc:title>
  <cp:lastModifiedBy>Steve Bennett</cp:lastModifiedBy>
  <cp:revision>5</cp:revision>
  <dcterms:modified xsi:type="dcterms:W3CDTF">2023-05-19T01:16:53Z</dcterms:modified>
</cp:coreProperties>
</file>